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57" r:id="rId4"/>
    <p:sldId id="260" r:id="rId5"/>
    <p:sldId id="261" r:id="rId6"/>
    <p:sldId id="258" r:id="rId7"/>
    <p:sldId id="259" r:id="rId8"/>
    <p:sldId id="262" r:id="rId9"/>
    <p:sldId id="263" r:id="rId10"/>
    <p:sldId id="266" r:id="rId11"/>
    <p:sldId id="267" r:id="rId12"/>
    <p:sldId id="264" r:id="rId13"/>
    <p:sldId id="265"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10 at 2.30.43 PM"/>
          <p:cNvPicPr>
            <a:picLocks noChangeAspect="1"/>
          </p:cNvPicPr>
          <p:nvPr/>
        </p:nvPicPr>
        <p:blipFill>
          <a:blip r:embed="rId1"/>
          <a:stretch>
            <a:fillRect/>
          </a:stretch>
        </p:blipFill>
        <p:spPr>
          <a:xfrm>
            <a:off x="838200" y="0"/>
            <a:ext cx="109728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09 at 8.08.57 PM"/>
          <p:cNvPicPr>
            <a:picLocks noChangeAspect="1"/>
          </p:cNvPicPr>
          <p:nvPr/>
        </p:nvPicPr>
        <p:blipFill>
          <a:blip r:embed="rId1"/>
          <a:stretch>
            <a:fillRect/>
          </a:stretch>
        </p:blipFill>
        <p:spPr>
          <a:xfrm>
            <a:off x="381000" y="0"/>
            <a:ext cx="109728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09 at 8.16.52 PM"/>
          <p:cNvPicPr>
            <a:picLocks noChangeAspect="1"/>
          </p:cNvPicPr>
          <p:nvPr/>
        </p:nvPicPr>
        <p:blipFill>
          <a:blip r:embed="rId1"/>
          <a:stretch>
            <a:fillRect/>
          </a:stretch>
        </p:blipFill>
        <p:spPr>
          <a:xfrm>
            <a:off x="5834380" y="2355215"/>
            <a:ext cx="4483100" cy="187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10 at 2.30.43 PM"/>
          <p:cNvPicPr>
            <a:picLocks noChangeAspect="1"/>
          </p:cNvPicPr>
          <p:nvPr/>
        </p:nvPicPr>
        <p:blipFill>
          <a:blip r:embed="rId1"/>
          <a:stretch>
            <a:fillRect/>
          </a:stretch>
        </p:blipFill>
        <p:spPr>
          <a:xfrm>
            <a:off x="838200" y="0"/>
            <a:ext cx="1097280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8200" y="3086735"/>
            <a:ext cx="10515600" cy="1828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10 at 3.32.47 PM"/>
          <p:cNvPicPr>
            <a:picLocks noChangeAspect="1"/>
          </p:cNvPicPr>
          <p:nvPr/>
        </p:nvPicPr>
        <p:blipFill>
          <a:blip r:embed="rId1"/>
          <a:stretch>
            <a:fillRect/>
          </a:stretch>
        </p:blipFill>
        <p:spPr>
          <a:xfrm>
            <a:off x="659765" y="261620"/>
            <a:ext cx="6968490" cy="4355465"/>
          </a:xfrm>
          <a:prstGeom prst="rect">
            <a:avLst/>
          </a:prstGeom>
        </p:spPr>
      </p:pic>
      <p:pic>
        <p:nvPicPr>
          <p:cNvPr id="5" name="Picture 4" descr="Screenshot 2023-10-10 at 3.33.01 PM"/>
          <p:cNvPicPr>
            <a:picLocks noChangeAspect="1"/>
          </p:cNvPicPr>
          <p:nvPr/>
        </p:nvPicPr>
        <p:blipFill>
          <a:blip r:embed="rId2"/>
          <a:stretch>
            <a:fillRect/>
          </a:stretch>
        </p:blipFill>
        <p:spPr>
          <a:xfrm>
            <a:off x="5612765" y="463550"/>
            <a:ext cx="6321425" cy="39509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10 at 4.23.48 PM"/>
          <p:cNvPicPr>
            <a:picLocks noChangeAspect="1"/>
          </p:cNvPicPr>
          <p:nvPr/>
        </p:nvPicPr>
        <p:blipFill>
          <a:blip r:embed="rId1"/>
          <a:stretch>
            <a:fillRect/>
          </a:stretch>
        </p:blipFill>
        <p:spPr>
          <a:xfrm>
            <a:off x="523240" y="0"/>
            <a:ext cx="109728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10 at 7.10.27 PM"/>
          <p:cNvPicPr>
            <a:picLocks noChangeAspect="1"/>
          </p:cNvPicPr>
          <p:nvPr/>
        </p:nvPicPr>
        <p:blipFill>
          <a:blip r:embed="rId1"/>
          <a:stretch>
            <a:fillRect/>
          </a:stretch>
        </p:blipFill>
        <p:spPr>
          <a:xfrm>
            <a:off x="381000" y="0"/>
            <a:ext cx="1097280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10 at 7.12.26 PM"/>
          <p:cNvPicPr>
            <a:picLocks noChangeAspect="1"/>
          </p:cNvPicPr>
          <p:nvPr/>
        </p:nvPicPr>
        <p:blipFill>
          <a:blip r:embed="rId1"/>
          <a:stretch>
            <a:fillRect/>
          </a:stretch>
        </p:blipFill>
        <p:spPr>
          <a:xfrm>
            <a:off x="219075" y="365125"/>
            <a:ext cx="109728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2023-10-09 at 6.56.37 PM"/>
          <p:cNvPicPr>
            <a:picLocks noChangeAspect="1"/>
          </p:cNvPicPr>
          <p:nvPr>
            <p:ph idx="1"/>
          </p:nvPr>
        </p:nvPicPr>
        <p:blipFill>
          <a:blip r:embed="rId1"/>
          <a:stretch>
            <a:fillRect/>
          </a:stretch>
        </p:blipFill>
        <p:spPr>
          <a:xfrm>
            <a:off x="1238250" y="365125"/>
            <a:ext cx="9439275" cy="58997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09 at 7.44.29 PM"/>
          <p:cNvPicPr>
            <a:picLocks noChangeAspect="1"/>
          </p:cNvPicPr>
          <p:nvPr/>
        </p:nvPicPr>
        <p:blipFill>
          <a:blip r:embed="rId1"/>
          <a:stretch>
            <a:fillRect/>
          </a:stretch>
        </p:blipFill>
        <p:spPr>
          <a:xfrm>
            <a:off x="252095" y="-327660"/>
            <a:ext cx="109728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09 at 7.47.28 PM"/>
          <p:cNvPicPr>
            <a:picLocks noChangeAspect="1"/>
          </p:cNvPicPr>
          <p:nvPr/>
        </p:nvPicPr>
        <p:blipFill>
          <a:blip r:embed="rId1"/>
          <a:stretch>
            <a:fillRect/>
          </a:stretch>
        </p:blipFill>
        <p:spPr>
          <a:xfrm>
            <a:off x="274320" y="98425"/>
            <a:ext cx="1097280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09 at 6.58.06 PM"/>
          <p:cNvPicPr>
            <a:picLocks noChangeAspect="1"/>
          </p:cNvPicPr>
          <p:nvPr/>
        </p:nvPicPr>
        <p:blipFill>
          <a:blip r:embed="rId1"/>
          <a:stretch>
            <a:fillRect/>
          </a:stretch>
        </p:blipFill>
        <p:spPr>
          <a:xfrm>
            <a:off x="508000" y="0"/>
            <a:ext cx="109728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09 at 7.34.34 PM"/>
          <p:cNvPicPr>
            <a:picLocks noChangeAspect="1"/>
          </p:cNvPicPr>
          <p:nvPr/>
        </p:nvPicPr>
        <p:blipFill>
          <a:blip r:embed="rId1"/>
          <a:stretch>
            <a:fillRect/>
          </a:stretch>
        </p:blipFill>
        <p:spPr>
          <a:xfrm>
            <a:off x="205105" y="-121285"/>
            <a:ext cx="109728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sz="1400"/>
          </a:p>
          <a:p>
            <a:r>
              <a:rPr lang="en-US" sz="1400"/>
              <a:t>This file is the deployment descriptor and it is the glue that keeps all the micro-services together as a single application throughout its lifecycle. It declares the modules (applications or micro-services) and their dependencies with other micro-services or backing services.</a:t>
            </a:r>
            <a:endParaRPr lang="en-US" sz="1400"/>
          </a:p>
        </p:txBody>
      </p:sp>
      <p:pic>
        <p:nvPicPr>
          <p:cNvPr id="4" name="Picture 3"/>
          <p:cNvPicPr>
            <a:picLocks noChangeAspect="1"/>
          </p:cNvPicPr>
          <p:nvPr/>
        </p:nvPicPr>
        <p:blipFill>
          <a:blip r:embed="rId1"/>
          <a:stretch>
            <a:fillRect/>
          </a:stretch>
        </p:blipFill>
        <p:spPr>
          <a:xfrm>
            <a:off x="3150235" y="0"/>
            <a:ext cx="765302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09 at 8.06.23 PM"/>
          <p:cNvPicPr>
            <a:picLocks noChangeAspect="1"/>
          </p:cNvPicPr>
          <p:nvPr/>
        </p:nvPicPr>
        <p:blipFill>
          <a:blip r:embed="rId1"/>
          <a:stretch>
            <a:fillRect/>
          </a:stretch>
        </p:blipFill>
        <p:spPr>
          <a:xfrm>
            <a:off x="609600" y="0"/>
            <a:ext cx="10972800" cy="6858000"/>
          </a:xfrm>
          <a:prstGeom prst="rect">
            <a:avLst/>
          </a:prstGeom>
        </p:spPr>
      </p:pic>
      <p:pic>
        <p:nvPicPr>
          <p:cNvPr id="5" name="Picture 4" descr="Screenshot 2023-10-09 at 8.06.44 PM"/>
          <p:cNvPicPr>
            <a:picLocks noChangeAspect="1"/>
          </p:cNvPicPr>
          <p:nvPr/>
        </p:nvPicPr>
        <p:blipFill>
          <a:blip r:embed="rId2"/>
          <a:stretch>
            <a:fillRect/>
          </a:stretch>
        </p:blipFill>
        <p:spPr>
          <a:xfrm>
            <a:off x="3013710" y="-680720"/>
            <a:ext cx="10972800" cy="6858000"/>
          </a:xfrm>
          <a:prstGeom prst="rect">
            <a:avLst/>
          </a:prstGeom>
        </p:spPr>
      </p:pic>
      <p:sp>
        <p:nvSpPr>
          <p:cNvPr id="6" name="Text Box 5"/>
          <p:cNvSpPr txBox="1"/>
          <p:nvPr/>
        </p:nvSpPr>
        <p:spPr>
          <a:xfrm>
            <a:off x="473710" y="474980"/>
            <a:ext cx="2540000" cy="5908040"/>
          </a:xfrm>
          <a:prstGeom prst="rect">
            <a:avLst/>
          </a:prstGeom>
          <a:noFill/>
        </p:spPr>
        <p:txBody>
          <a:bodyPr wrap="square" rtlCol="0" anchor="t">
            <a:spAutoFit/>
          </a:bodyPr>
          <a:p>
            <a:r>
              <a:rPr lang="en-US"/>
              <a:t>These changes will alter the generated folder structure of the cds build operation. Content will no longer be placed into the gen folder for the db module but back into the source folders. This also will tell CAP to generate hdbtable artifacts instead of hdbcds. This is a critical change for SAP HANA Cloud compatibility. Finally the db.kind change to HANA tells CAP to use HANA Cloud at development time instead of SQLite.</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Screenshot 2023-10-10 at 2.30.43 PM"/>
          <p:cNvPicPr>
            <a:picLocks noChangeAspect="1"/>
          </p:cNvPicPr>
          <p:nvPr/>
        </p:nvPicPr>
        <p:blipFill>
          <a:blip r:embed="rId1"/>
          <a:stretch>
            <a:fillRect/>
          </a:stretch>
        </p:blipFill>
        <p:spPr>
          <a:xfrm>
            <a:off x="838200" y="0"/>
            <a:ext cx="109728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702</Words>
  <Application>WPS Presentation</Application>
  <PresentationFormat>Widescreen</PresentationFormat>
  <Paragraphs>4</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SimSun</vt:lpstr>
      <vt:lpstr>Wingdings</vt:lpstr>
      <vt:lpstr>Arial Unicode MS</vt:lpstr>
      <vt:lpstr>Calibri Light</vt:lpstr>
      <vt:lpstr>Helvetica Neue</vt:lpstr>
      <vt:lpstr>Calibri</vt:lpstr>
      <vt:lpstr>Microsoft YaHei</vt:lpstr>
      <vt:lpstr>汉仪旗黑</vt:lpstr>
      <vt:lpstr>宋体-简</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ayushpattnaik</dc:creator>
  <cp:lastModifiedBy>ayushpattnaik</cp:lastModifiedBy>
  <cp:revision>1</cp:revision>
  <dcterms:created xsi:type="dcterms:W3CDTF">2023-10-11T15:21:19Z</dcterms:created>
  <dcterms:modified xsi:type="dcterms:W3CDTF">2023-10-11T15:21:19Z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1033-5.1.0.7912</vt:lpwstr>
  </property>
</Properties>
</file>